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25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未来 岡﨑" userId="053ca2b9a252178c" providerId="LiveId" clId="{71FCEC67-CD6C-44A4-B2F0-ED0C4BCEDB93}"/>
    <pc:docChg chg="modSld">
      <pc:chgData name="未来 岡﨑" userId="053ca2b9a252178c" providerId="LiveId" clId="{71FCEC67-CD6C-44A4-B2F0-ED0C4BCEDB93}" dt="2025-07-28T18:07:13.208" v="12" actId="1076"/>
      <pc:docMkLst>
        <pc:docMk/>
      </pc:docMkLst>
      <pc:sldChg chg="addSp delSp modSp mod">
        <pc:chgData name="未来 岡﨑" userId="053ca2b9a252178c" providerId="LiveId" clId="{71FCEC67-CD6C-44A4-B2F0-ED0C4BCEDB93}" dt="2025-07-28T18:07:13.208" v="12" actId="1076"/>
        <pc:sldMkLst>
          <pc:docMk/>
          <pc:sldMk cId="1798282796" sldId="256"/>
        </pc:sldMkLst>
        <pc:spChg chg="add mod">
          <ac:chgData name="未来 岡﨑" userId="053ca2b9a252178c" providerId="LiveId" clId="{71FCEC67-CD6C-44A4-B2F0-ED0C4BCEDB93}" dt="2025-07-28T18:05:56.267" v="5" actId="14100"/>
          <ac:spMkLst>
            <pc:docMk/>
            <pc:sldMk cId="1798282796" sldId="256"/>
            <ac:spMk id="18" creationId="{8B9CB117-9777-26E0-765D-BF9CFB6729F1}"/>
          </ac:spMkLst>
        </pc:spChg>
        <pc:picChg chg="add mod">
          <ac:chgData name="未来 岡﨑" userId="053ca2b9a252178c" providerId="LiveId" clId="{71FCEC67-CD6C-44A4-B2F0-ED0C4BCEDB93}" dt="2025-07-28T18:07:13.208" v="12" actId="1076"/>
          <ac:picMkLst>
            <pc:docMk/>
            <pc:sldMk cId="1798282796" sldId="256"/>
            <ac:picMk id="22" creationId="{166335A5-C119-7942-9D7F-871CCFF54A39}"/>
          </ac:picMkLst>
        </pc:picChg>
        <pc:picChg chg="mod">
          <ac:chgData name="未来 岡﨑" userId="053ca2b9a252178c" providerId="LiveId" clId="{71FCEC67-CD6C-44A4-B2F0-ED0C4BCEDB93}" dt="2025-07-28T18:05:55.652" v="4" actId="1076"/>
          <ac:picMkLst>
            <pc:docMk/>
            <pc:sldMk cId="1798282796" sldId="256"/>
            <ac:picMk id="1026" creationId="{EA21376A-6C36-7304-14CB-6BBB8EE03148}"/>
          </ac:picMkLst>
        </pc:picChg>
        <pc:picChg chg="add del">
          <ac:chgData name="未来 岡﨑" userId="053ca2b9a252178c" providerId="LiveId" clId="{71FCEC67-CD6C-44A4-B2F0-ED0C4BCEDB93}" dt="2025-07-28T18:06:00.277" v="7" actId="478"/>
          <ac:picMkLst>
            <pc:docMk/>
            <pc:sldMk cId="1798282796" sldId="256"/>
            <ac:picMk id="1028" creationId="{168E6E66-450D-4E61-252B-057AA37BB3C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25C40-C5BA-4955-92A5-20AC9FCA9D8A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75430-CBAA-41D2-B248-29857F67D7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8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75430-CBAA-41D2-B248-29857F67D76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397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97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55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75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12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66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71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67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00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515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39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43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D1824-00C9-4010-8E88-7948E38E7F9C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743F-BA66-4764-8B07-7C0D25216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177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DAA5CA-C367-02B0-A383-4BFB1F2AE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13619545" y="4061490"/>
            <a:ext cx="1286729" cy="1254336"/>
          </a:xfrm>
        </p:spPr>
        <p:txBody>
          <a:bodyPr>
            <a:normAutofit fontScale="90000"/>
          </a:bodyPr>
          <a:lstStyle/>
          <a:p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506C57F-8C75-4C1E-0CC7-705567DDE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6405" y="6365482"/>
            <a:ext cx="1580526" cy="1469808"/>
          </a:xfrm>
        </p:spPr>
        <p:txBody>
          <a:bodyPr/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ACCD66-DC4C-CD43-0A6D-D215A4AF8BA6}"/>
              </a:ext>
            </a:extLst>
          </p:cNvPr>
          <p:cNvSpPr txBox="1"/>
          <p:nvPr/>
        </p:nvSpPr>
        <p:spPr>
          <a:xfrm>
            <a:off x="-887497" y="755375"/>
            <a:ext cx="11376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n w="3175">
                  <a:solidFill>
                    <a:schemeClr val="bg1"/>
                  </a:solidFill>
                </a:ln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ロードスター同窓会ミーティング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21376A-6C36-7304-14CB-6BBB8EE03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9698"/>
            <a:ext cx="9601199" cy="540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E22E48C-8DF1-72F1-107B-FE8FB46037D0}"/>
              </a:ext>
            </a:extLst>
          </p:cNvPr>
          <p:cNvSpPr/>
          <p:nvPr/>
        </p:nvSpPr>
        <p:spPr>
          <a:xfrm>
            <a:off x="0" y="0"/>
            <a:ext cx="9601200" cy="13087295"/>
          </a:xfrm>
          <a:prstGeom prst="rect">
            <a:avLst/>
          </a:prstGeom>
          <a:noFill/>
          <a:ln w="381000">
            <a:solidFill>
              <a:schemeClr val="accent5"/>
            </a:solidFill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kumimoji="1" lang="ja-JP" altLang="en-US" sz="662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6AE6F7-6601-BFF6-37B9-172F9DC8BC69}"/>
              </a:ext>
            </a:extLst>
          </p:cNvPr>
          <p:cNvSpPr/>
          <p:nvPr/>
        </p:nvSpPr>
        <p:spPr>
          <a:xfrm>
            <a:off x="-165679" y="10571690"/>
            <a:ext cx="9601199" cy="25418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62" dirty="0"/>
          </a:p>
        </p:txBody>
      </p:sp>
      <p:sp>
        <p:nvSpPr>
          <p:cNvPr id="8" name="星: 8 pt 7">
            <a:extLst>
              <a:ext uri="{FF2B5EF4-FFF2-40B4-BE49-F238E27FC236}">
                <a16:creationId xmlns:a16="http://schemas.microsoft.com/office/drawing/2014/main" id="{6E1DA2F2-5F2D-FA9A-96AA-5806D939B71D}"/>
              </a:ext>
            </a:extLst>
          </p:cNvPr>
          <p:cNvSpPr/>
          <p:nvPr/>
        </p:nvSpPr>
        <p:spPr>
          <a:xfrm>
            <a:off x="100874" y="3823384"/>
            <a:ext cx="3426753" cy="1730548"/>
          </a:xfrm>
          <a:prstGeom prst="star8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祝 </a:t>
            </a:r>
            <a:r>
              <a:rPr kumimoji="1" lang="en-US" altLang="ja-JP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35</a:t>
            </a:r>
            <a:r>
              <a:rPr kumimoji="1" lang="ja-JP" altLang="en-US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周年</a:t>
            </a:r>
            <a:r>
              <a:rPr kumimoji="1" lang="en-US" altLang="ja-JP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‼</a:t>
            </a:r>
            <a:endParaRPr kumimoji="1" lang="ja-JP" altLang="en-US" sz="3233" dirty="0">
              <a:ln w="22225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2EB7A2-0513-11DA-4688-BF05CB5686A5}"/>
              </a:ext>
            </a:extLst>
          </p:cNvPr>
          <p:cNvSpPr txBox="1"/>
          <p:nvPr/>
        </p:nvSpPr>
        <p:spPr>
          <a:xfrm>
            <a:off x="3051561" y="1675092"/>
            <a:ext cx="3498073" cy="5346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74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in TS</a:t>
            </a:r>
            <a:r>
              <a:rPr kumimoji="1" lang="ja-JP" altLang="en-US" sz="2874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タカタサーキット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9DA57C3-EDE5-9636-E1E4-AA7CFFD1E28E}"/>
              </a:ext>
            </a:extLst>
          </p:cNvPr>
          <p:cNvSpPr txBox="1"/>
          <p:nvPr/>
        </p:nvSpPr>
        <p:spPr>
          <a:xfrm>
            <a:off x="2780045" y="1960909"/>
            <a:ext cx="3721138" cy="1363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790" dirty="0">
                <a:latin typeface="Bahnschrift" panose="020B0502040204020203" pitchFamily="34" charset="0"/>
              </a:rPr>
              <a:t>2025</a:t>
            </a:r>
            <a:r>
              <a:rPr kumimoji="1" lang="en-US" altLang="ja-JP" sz="8262" dirty="0">
                <a:latin typeface="Bahnschrift" panose="020B0502040204020203" pitchFamily="34" charset="0"/>
              </a:rPr>
              <a:t>11.02</a:t>
            </a:r>
            <a:endParaRPr kumimoji="1" lang="ja-JP" altLang="en-US" sz="2874" dirty="0">
              <a:latin typeface="Bahnschrift" panose="020B0502040204020203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1455D4F-C381-3C15-BD9E-1D4DE5A8028E}"/>
              </a:ext>
            </a:extLst>
          </p:cNvPr>
          <p:cNvSpPr/>
          <p:nvPr/>
        </p:nvSpPr>
        <p:spPr>
          <a:xfrm>
            <a:off x="6349333" y="2590925"/>
            <a:ext cx="646155" cy="497488"/>
          </a:xfrm>
          <a:prstGeom prst="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553" algn="dist"/>
            <a:r>
              <a:rPr kumimoji="1" lang="ja-JP" altLang="en-US" sz="3233" b="1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93C8A83-3F9C-2E85-2B73-77CAA682699C}"/>
              </a:ext>
            </a:extLst>
          </p:cNvPr>
          <p:cNvSpPr txBox="1"/>
          <p:nvPr/>
        </p:nvSpPr>
        <p:spPr>
          <a:xfrm>
            <a:off x="551118" y="9290216"/>
            <a:ext cx="5580374" cy="10873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34" b="1" dirty="0"/>
              <a:t>デジタルチケット購入方法</a:t>
            </a:r>
            <a:endParaRPr kumimoji="1" lang="en-US" altLang="ja-JP" sz="2634" b="1" dirty="0"/>
          </a:p>
          <a:p>
            <a:r>
              <a:rPr kumimoji="1" lang="ja-JP" altLang="en-US" sz="1916" b="1" dirty="0"/>
              <a:t>こちらの</a:t>
            </a:r>
            <a:r>
              <a:rPr kumimoji="1" lang="en-US" altLang="ja-JP" sz="1916" b="1" dirty="0"/>
              <a:t>QR</a:t>
            </a:r>
            <a:r>
              <a:rPr kumimoji="1" lang="ja-JP" altLang="en-US" sz="1916" b="1" dirty="0"/>
              <a:t>コードを読み込んだ後、</a:t>
            </a:r>
            <a:endParaRPr kumimoji="1" lang="en-US" altLang="ja-JP" sz="1916" b="1" dirty="0"/>
          </a:p>
          <a:p>
            <a:r>
              <a:rPr kumimoji="1" lang="en-US" altLang="ja-JP" sz="1916" b="1" dirty="0"/>
              <a:t>【</a:t>
            </a:r>
            <a:r>
              <a:rPr kumimoji="1" lang="ja-JP" altLang="en-US" sz="1916" b="1" dirty="0"/>
              <a:t>チケットを申し込む</a:t>
            </a:r>
            <a:r>
              <a:rPr kumimoji="1" lang="en-US" altLang="ja-JP" sz="1916" b="1" dirty="0"/>
              <a:t>】</a:t>
            </a:r>
            <a:r>
              <a:rPr kumimoji="1" lang="ja-JP" altLang="en-US" sz="1916" b="1" dirty="0"/>
              <a:t>より、ご購入ください。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49E70A62-4B3C-0832-9F09-DBE3716522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2" t="11095" r="12203" b="11508"/>
          <a:stretch/>
        </p:blipFill>
        <p:spPr bwMode="auto">
          <a:xfrm>
            <a:off x="6046675" y="9471999"/>
            <a:ext cx="748427" cy="73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E6BFE23E-571E-593A-3164-F95001125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5" t="5224" r="9225" b="3071"/>
          <a:stretch/>
        </p:blipFill>
        <p:spPr bwMode="auto">
          <a:xfrm>
            <a:off x="6876022" y="9427118"/>
            <a:ext cx="1006543" cy="81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星: 8 pt 14">
            <a:extLst>
              <a:ext uri="{FF2B5EF4-FFF2-40B4-BE49-F238E27FC236}">
                <a16:creationId xmlns:a16="http://schemas.microsoft.com/office/drawing/2014/main" id="{33CECDD0-156D-1092-A050-25E366507C8C}"/>
              </a:ext>
            </a:extLst>
          </p:cNvPr>
          <p:cNvSpPr/>
          <p:nvPr/>
        </p:nvSpPr>
        <p:spPr>
          <a:xfrm>
            <a:off x="6095510" y="7331003"/>
            <a:ext cx="3426753" cy="1730548"/>
          </a:xfrm>
          <a:prstGeom prst="star8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入場無料</a:t>
            </a:r>
            <a:r>
              <a:rPr kumimoji="1" lang="en-US" altLang="ja-JP" sz="3233" dirty="0">
                <a:ln w="22225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‼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141D48E-8E31-3046-77B4-4DE589DCB764}"/>
              </a:ext>
            </a:extLst>
          </p:cNvPr>
          <p:cNvSpPr txBox="1"/>
          <p:nvPr/>
        </p:nvSpPr>
        <p:spPr>
          <a:xfrm>
            <a:off x="326897" y="10548794"/>
            <a:ext cx="89659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①サーキット走行希望の方（</a:t>
            </a:r>
            <a:r>
              <a:rPr kumimoji="1" lang="en-US" altLang="ja-JP" sz="2800" b="1" dirty="0"/>
              <a:t>56</a:t>
            </a:r>
            <a:r>
              <a:rPr kumimoji="1" lang="ja-JP" altLang="en-US" sz="2800" b="1" dirty="0"/>
              <a:t>台限定） </a:t>
            </a:r>
            <a:r>
              <a:rPr kumimoji="1" lang="ja-JP" altLang="en-US" sz="2400" b="1" dirty="0">
                <a:solidFill>
                  <a:schemeClr val="bg1"/>
                </a:solidFill>
              </a:rPr>
              <a:t>参加料金 </a:t>
            </a:r>
            <a:r>
              <a:rPr kumimoji="1" lang="en-US" altLang="ja-JP" sz="2400" b="1" dirty="0">
                <a:solidFill>
                  <a:schemeClr val="bg1"/>
                </a:solidFill>
              </a:rPr>
              <a:t>5000</a:t>
            </a:r>
            <a:r>
              <a:rPr kumimoji="1" lang="ja-JP" altLang="en-US" sz="2400" b="1" dirty="0">
                <a:solidFill>
                  <a:schemeClr val="bg1"/>
                </a:solidFill>
              </a:rPr>
              <a:t>円</a:t>
            </a:r>
            <a:endParaRPr kumimoji="1" lang="en-US" altLang="ja-JP" sz="2400" b="1" dirty="0">
              <a:solidFill>
                <a:schemeClr val="bg1"/>
              </a:solidFill>
            </a:endParaRPr>
          </a:p>
          <a:p>
            <a:r>
              <a:rPr kumimoji="1" lang="ja-JP" altLang="en-US" sz="2800" b="1" dirty="0"/>
              <a:t>②愛車の展示　部品交換会参加希望の方 </a:t>
            </a:r>
            <a:r>
              <a:rPr kumimoji="1" lang="ja-JP" altLang="en-US" sz="2400" b="1" dirty="0">
                <a:solidFill>
                  <a:schemeClr val="bg1"/>
                </a:solidFill>
              </a:rPr>
              <a:t>参加料金 </a:t>
            </a:r>
            <a:r>
              <a:rPr kumimoji="1" lang="en-US" altLang="ja-JP" sz="2400" b="1" dirty="0">
                <a:solidFill>
                  <a:schemeClr val="bg1"/>
                </a:solidFill>
              </a:rPr>
              <a:t>2000</a:t>
            </a:r>
            <a:r>
              <a:rPr kumimoji="1" lang="ja-JP" altLang="en-US" sz="2400" b="1" dirty="0">
                <a:solidFill>
                  <a:schemeClr val="bg1"/>
                </a:solidFill>
              </a:rPr>
              <a:t>円</a:t>
            </a:r>
            <a:endParaRPr kumimoji="1"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14EB724-1765-48C4-6385-B4400878F72D}"/>
              </a:ext>
            </a:extLst>
          </p:cNvPr>
          <p:cNvSpPr txBox="1"/>
          <p:nvPr/>
        </p:nvSpPr>
        <p:spPr>
          <a:xfrm>
            <a:off x="100874" y="11424890"/>
            <a:ext cx="29546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〈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当日開催予定</a:t>
            </a:r>
            <a:r>
              <a:rPr kumimoji="1"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‼〉</a:t>
            </a:r>
          </a:p>
          <a:p>
            <a:r>
              <a:rPr kumimoji="1" lang="ja-JP" altLang="en-US" sz="2000" b="1" dirty="0"/>
              <a:t>・主査のトークショー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6CE34A0-68FC-49DC-825F-35E654F362B4}"/>
              </a:ext>
            </a:extLst>
          </p:cNvPr>
          <p:cNvSpPr txBox="1"/>
          <p:nvPr/>
        </p:nvSpPr>
        <p:spPr>
          <a:xfrm>
            <a:off x="2599153" y="3093847"/>
            <a:ext cx="4421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今年も三名の主査が参加予定</a:t>
            </a:r>
            <a:r>
              <a:rPr kumimoji="1" lang="en-US" altLang="ja-JP" sz="24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‼</a:t>
            </a:r>
            <a:endParaRPr kumimoji="1" lang="ja-JP" altLang="en-US" sz="2400" dirty="0">
              <a:solidFill>
                <a:srgbClr val="FF0000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CC00769-7845-9464-1C82-9B1DD0E54052}"/>
              </a:ext>
            </a:extLst>
          </p:cNvPr>
          <p:cNvSpPr txBox="1"/>
          <p:nvPr/>
        </p:nvSpPr>
        <p:spPr>
          <a:xfrm>
            <a:off x="3339203" y="12293037"/>
            <a:ext cx="2707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/>
              <a:t>RS</a:t>
            </a:r>
            <a:r>
              <a:rPr kumimoji="1" lang="ja-JP" altLang="en-US" sz="2800" b="1" dirty="0"/>
              <a:t>同窓会事務局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B391193-319D-C6FB-5B17-FC25D12333EC}"/>
              </a:ext>
            </a:extLst>
          </p:cNvPr>
          <p:cNvSpPr txBox="1"/>
          <p:nvPr/>
        </p:nvSpPr>
        <p:spPr>
          <a:xfrm>
            <a:off x="5954567" y="12193488"/>
            <a:ext cx="3751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070-4312-0264 (</a:t>
            </a:r>
            <a:r>
              <a:rPr kumimoji="1" lang="ja-JP" altLang="en-US" b="1" dirty="0"/>
              <a:t>受付時間</a:t>
            </a:r>
            <a:r>
              <a:rPr kumimoji="1" lang="en-US" altLang="ja-JP" b="1" dirty="0"/>
              <a:t>9:00-20:00)</a:t>
            </a:r>
          </a:p>
          <a:p>
            <a:r>
              <a:rPr kumimoji="1" lang="en-US" altLang="ja-JP" b="1" dirty="0"/>
              <a:t>2024rs35@gmail.com</a:t>
            </a:r>
            <a:endParaRPr kumimoji="1" lang="ja-JP" altLang="en-US" b="1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166335A5-C119-7942-9D7F-871CCFF54A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865" y="9232781"/>
            <a:ext cx="1245427" cy="124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8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0F2D70-5E0D-AD8B-CBF8-B02306751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CFC979-8D1B-95A9-5B19-F39B555D0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25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241</TotalTime>
  <Words>99</Words>
  <Application>Microsoft Office PowerPoint</Application>
  <PresentationFormat>A3 297x420 mm</PresentationFormat>
  <Paragraphs>19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HGPｺﾞｼｯｸE</vt:lpstr>
      <vt:lpstr>游ゴシック</vt:lpstr>
      <vt:lpstr>Arial</vt:lpstr>
      <vt:lpstr>Bahnschrift</vt:lpstr>
      <vt:lpstr>Calibri</vt:lpstr>
      <vt:lpstr>Calibri Light</vt:lpstr>
      <vt:lpstr>Office テーマ</vt:lpstr>
      <vt:lpstr> 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未来 岡﨑</dc:creator>
  <cp:lastModifiedBy>未来 岡﨑</cp:lastModifiedBy>
  <cp:revision>8</cp:revision>
  <dcterms:created xsi:type="dcterms:W3CDTF">2024-07-23T07:28:14Z</dcterms:created>
  <dcterms:modified xsi:type="dcterms:W3CDTF">2025-07-28T18:07:16Z</dcterms:modified>
</cp:coreProperties>
</file>